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3214-B762-422D-FBCC-2447A9E9B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B4098-E87F-2DD6-64A3-15A61DA49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5CAFF-CD6C-E286-2494-E1EA391D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29409-84AF-D89C-0517-CA4B6318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9DEDE-942D-AB17-8F84-8F8BBA16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2769-97DB-52F1-5799-8CD773A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C2225-C0FF-D2A5-4472-065630866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CC83-39BE-D07B-A2EC-49E1C917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3AAC-BBCB-5AFC-4CE6-39CAF01F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9218A-7632-5435-28B0-4504DE4F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3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C7C41-249C-B28A-B3D8-75FC1C760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B4322-7E95-31C7-D459-398348B50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AAB12-F251-A713-2CAE-56EEC027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606B0-1B2B-E8A1-946D-7A02B64C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78ED4-DE23-ABDE-B8A9-D9F2D41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8AC70-D7C9-5D4B-D981-3D18041B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6EDBD-6A02-FE20-3581-1C991D78A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13AF7-7E6F-13FC-4BBC-F543F25B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F22B9-A357-852A-7C26-9E497944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31418-9E60-5F94-AE9E-04DE4E41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3B25-638D-DB53-0B5F-2509595B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2F157-D76F-13DC-9F96-37DB4DF7B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FB9EA-D268-D578-118B-4EA86B0D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DA499-1758-C556-13E9-E58EB99B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50E8E-B7D5-0569-3112-D487F00E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7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7F50-6399-D72A-2032-403B39A8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AE8D5-3A06-57C8-E710-16ACE6466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C1A38-6F3E-89B6-494D-9C85D716B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FF6C7-8460-3686-A8A7-4F831B93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94A43-4339-EDC9-3E16-63B7DB6B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4378-80D0-2509-F281-0DA46A1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A250-A2D9-6464-5643-85CE2527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5D676-84CD-78BF-A67F-AE1D838DE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2E0AC-C342-1501-5063-A60093DFC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D43E2-F455-FDA4-2ECB-48C0E8E4B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AC28C-0D32-1259-7857-F973A71CE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29180B-FBAD-5DB8-8EF7-C93D083B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208DE-3E5A-90B0-C2FE-043AE266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EC7C6-86C5-D4FE-601C-89729F99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6AC6-2329-D6B7-FC8A-8A42CCAE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44947-AD8D-6108-6839-5B86C66D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594C5-ABE9-00D0-03DD-84D18CD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D7038-2783-8D40-19FA-30E8B0C9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8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EE21A-7AD8-35BB-4A80-D0A3DC34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A96C95-20CE-D8EC-84D6-E757EE9F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762DB-887A-B9D5-3FD3-9FBD28BC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46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2096-192D-E1A9-AA29-16E497B7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EBA8F-047C-7EE1-E04C-424EC46F4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322B3-EC5D-6C45-A012-4A264B163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9C383-F4E0-6B76-DD0F-6437D9FD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8F231-764D-00D4-D44C-7114256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F17A5-9DCB-B672-2E66-CEEFEA50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7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8256-5A82-5F51-0143-14A30ECE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5215D-5917-7F1A-7FF1-FD25B1EF0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846EA-5E51-C965-3CD5-D32B409CA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8FE7-A18A-0E8E-558E-C851ECAE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504AB-BA03-832B-8814-0719ACED4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374D2-599B-CE88-744C-EF44ED4D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D38D4F-4D61-E642-E1DF-0BD4C31E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EA467-0C6B-6CD7-ED55-B2B5FBDE2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1E84F-137F-5E12-EF3B-C8D97374C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F15C57-3405-4D95-8BEF-915BE706E417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13495-FADD-858A-96B9-5B34D989A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56CA6-98DC-E8A1-9723-8525E0126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7E4E2-4B58-4F13-8741-F0D70C9A6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6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.mp4"/><Relationship Id="rId7" Type="http://schemas.openxmlformats.org/officeDocument/2006/relationships/image" Target="../media/image21.png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20.jp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6.mp4"/><Relationship Id="rId7" Type="http://schemas.openxmlformats.org/officeDocument/2006/relationships/image" Target="../media/image2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jp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C8B2-798F-86B1-28E1-E412D4C3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743E4-AF26-8589-F4D9-ADB28A6727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blue and white sign&#10;&#10;AI-generated content may be incorrect.">
            <a:extLst>
              <a:ext uri="{FF2B5EF4-FFF2-40B4-BE49-F238E27FC236}">
                <a16:creationId xmlns:a16="http://schemas.microsoft.com/office/drawing/2014/main" id="{39C34187-E301-82A8-EF31-5058CDB99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812"/>
            <a:ext cx="12228659" cy="6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CEA7-44FE-D646-473B-72AB49A5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963C-7E55-5B26-EE11-1B5CC62CF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227FF-2DE6-7F45-C89C-290C77950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F7DFAA-78FF-2DAF-27E0-4B66F71B6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812"/>
            <a:ext cx="12228659" cy="6877812"/>
          </a:xfrm>
          <a:prstGeom prst="rect">
            <a:avLst/>
          </a:prstGeom>
        </p:spPr>
      </p:pic>
      <p:pic>
        <p:nvPicPr>
          <p:cNvPr id="8" name="real_time_part1_for_github">
            <a:hlinkClick r:id="" action="ppaction://media"/>
            <a:extLst>
              <a:ext uri="{FF2B5EF4-FFF2-40B4-BE49-F238E27FC236}">
                <a16:creationId xmlns:a16="http://schemas.microsoft.com/office/drawing/2014/main" id="{7BC1E9C1-3F98-9DE9-DBE8-D7FB4A898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8533" y="771144"/>
            <a:ext cx="9414934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C21F9-22A0-38D5-D5E3-7448EA6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ED8B-7ECD-DF22-A3B1-4E06F865FB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67204-DA6E-868F-5F9C-7DFD974202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ackboard with a drawing of a face&#10;&#10;AI-generated content may be incorrect.">
            <a:extLst>
              <a:ext uri="{FF2B5EF4-FFF2-40B4-BE49-F238E27FC236}">
                <a16:creationId xmlns:a16="http://schemas.microsoft.com/office/drawing/2014/main" id="{E975682B-BF0C-B8BF-708D-CE6BA63ED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2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46E8-E3FF-B6D7-4FEA-50D4C70CB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D948-B596-F033-362B-77A6172E4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58042-04FB-1269-CDC7-5CA8C11C6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D62840-2E91-B6CC-CFBF-047D3C202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7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FB30-A349-4B96-69E7-ACD3F8C1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A7BF-2682-EA9B-DA37-4B635D8767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74479-13EF-17BC-78F3-72D771101B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DFB2D2-EF96-1478-A104-8836EF0FE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6C3E9-69B4-AB97-17C1-584AC397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A96D-8753-6CC0-4628-3EF51F007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AB1F6-575E-11AD-DC35-0572998D3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map builder&#10;&#10;AI-generated content may be incorrect.">
            <a:extLst>
              <a:ext uri="{FF2B5EF4-FFF2-40B4-BE49-F238E27FC236}">
                <a16:creationId xmlns:a16="http://schemas.microsoft.com/office/drawing/2014/main" id="{65BF0687-69BD-6B9B-1EE4-A941D68E8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812"/>
            <a:ext cx="12228659" cy="6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1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7360-D8F1-12C7-3D9D-1A7159095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CACD-FB8E-09C2-AEE9-FBCCCEEC8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18C33-6961-05A1-1DA0-0B25E8D6D3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map builder&#10;&#10;AI-generated content may be incorrect.">
            <a:extLst>
              <a:ext uri="{FF2B5EF4-FFF2-40B4-BE49-F238E27FC236}">
                <a16:creationId xmlns:a16="http://schemas.microsoft.com/office/drawing/2014/main" id="{4E04B5D1-589D-C155-863E-9F7DF255B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812"/>
            <a:ext cx="12228659" cy="6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2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B6C6-8389-60B1-777A-091462390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46CD-9B8D-3D52-7911-76274DC014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900C6-A186-68EC-D7AC-9FEE733DB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DB1770-32E0-B5EE-9789-6D261553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812"/>
            <a:ext cx="12228659" cy="6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91E4B-7C65-3C16-313B-D5BCBDEE1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0D8A-7E10-788B-9E24-F473C8ED9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551CE-4A7B-45F7-3B80-2BA67129D2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A0EE7B-42B9-8573-9AB3-E3671062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812"/>
            <a:ext cx="12228659" cy="6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72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E7355-481C-D9CF-E345-8D13D88B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21D3-7736-773D-3EBB-DF5E4671E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640FE-9D65-9C3F-AF87-25AC86538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ABE3722-B7C1-91C9-45C9-623F94C21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812"/>
            <a:ext cx="12228659" cy="6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D2A4B-03F0-67CF-ACE6-92474543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7913F-5613-B516-831F-146AF694C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8" y="-19814"/>
            <a:ext cx="12228661" cy="6877813"/>
          </a:xfrm>
          <a:prstGeom prst="rect">
            <a:avLst/>
          </a:prstGeom>
        </p:spPr>
      </p:pic>
      <p:pic>
        <p:nvPicPr>
          <p:cNvPr id="12" name="sim_Mapping">
            <a:hlinkClick r:id="" action="ppaction://media"/>
            <a:extLst>
              <a:ext uri="{FF2B5EF4-FFF2-40B4-BE49-F238E27FC236}">
                <a16:creationId xmlns:a16="http://schemas.microsoft.com/office/drawing/2014/main" id="{B83D748B-6A70-FB80-D95D-63CBC4770F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434" y="1967508"/>
            <a:ext cx="5956091" cy="2922983"/>
          </a:xfrm>
          <a:prstGeom prst="rect">
            <a:avLst/>
          </a:prstGeom>
        </p:spPr>
      </p:pic>
      <p:pic>
        <p:nvPicPr>
          <p:cNvPr id="13" name="robotics_part2_mapping2">
            <a:hlinkClick r:id="" action="ppaction://media"/>
            <a:extLst>
              <a:ext uri="{FF2B5EF4-FFF2-40B4-BE49-F238E27FC236}">
                <a16:creationId xmlns:a16="http://schemas.microsoft.com/office/drawing/2014/main" id="{51BFECC4-68D6-98CF-65C0-55568938E6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70090" y="1690488"/>
            <a:ext cx="6181374" cy="34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2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3F8E9-1048-730E-5038-57535C2E9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66BD-6CDB-BC48-50C8-960D9D9FB9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D21B5-4BDE-7B36-AF05-D8F76872E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DC660716-AD1E-A3C5-791F-9FA0BA8F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12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2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74C91-20DF-4676-E551-186C6FEFE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2E2B-9321-6D13-5A99-49A5209EA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FA14A-6D99-E25D-BB2B-CAA93D546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F218F0-D660-7EC6-006F-AD32C586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12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9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2F25D-8FDF-D2EB-1907-F4DD8F8D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52CA4-2EF9-3C49-FB2D-5EDAE2035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A001E-36A3-BCFA-8DF1-8C1CBD522E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alibration demo&#10;&#10;AI-generated content may be incorrect.">
            <a:extLst>
              <a:ext uri="{FF2B5EF4-FFF2-40B4-BE49-F238E27FC236}">
                <a16:creationId xmlns:a16="http://schemas.microsoft.com/office/drawing/2014/main" id="{E6A7E66A-3444-D498-A7D9-078AFDC15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12"/>
            <a:ext cx="12192000" cy="6857194"/>
          </a:xfrm>
          <a:prstGeom prst="rect">
            <a:avLst/>
          </a:prstGeom>
        </p:spPr>
      </p:pic>
      <p:pic>
        <p:nvPicPr>
          <p:cNvPr id="8" name="real_time_aruco">
            <a:hlinkClick r:id="" action="ppaction://media"/>
            <a:extLst>
              <a:ext uri="{FF2B5EF4-FFF2-40B4-BE49-F238E27FC236}">
                <a16:creationId xmlns:a16="http://schemas.microsoft.com/office/drawing/2014/main" id="{9F269CFC-EECF-3603-8E43-052A70E0B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3364" y="800239"/>
            <a:ext cx="9345272" cy="525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2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CDB4-341F-4DAE-24F8-5B25E25C7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D153-C976-1795-196E-316C756CF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A601D-D8F7-418E-7829-048C2B750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34FD43-E5C7-8ED7-8FCD-91D5F495A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12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41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7220-6813-063E-B28B-C021FCE6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8F40-F5EC-775E-6D9A-2A07BB1EF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DD08F-071E-52BF-9696-5B69AC538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709CC42-6A3E-58C5-6988-8669E21C4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12"/>
            <a:ext cx="12192000" cy="6857194"/>
          </a:xfrm>
          <a:prstGeom prst="rect">
            <a:avLst/>
          </a:prstGeom>
        </p:spPr>
      </p:pic>
      <p:pic>
        <p:nvPicPr>
          <p:cNvPr id="8" name="WhatsApp Vidéo 2025-12-14 à 15.33.30_6bd0fd3f">
            <a:hlinkClick r:id="" action="ppaction://media"/>
            <a:extLst>
              <a:ext uri="{FF2B5EF4-FFF2-40B4-BE49-F238E27FC236}">
                <a16:creationId xmlns:a16="http://schemas.microsoft.com/office/drawing/2014/main" id="{BDEE335E-3807-87D4-7D10-D04723917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5117" y="1831777"/>
            <a:ext cx="5966883" cy="3356372"/>
          </a:xfrm>
          <a:prstGeom prst="rect">
            <a:avLst/>
          </a:prstGeom>
        </p:spPr>
      </p:pic>
      <p:pic>
        <p:nvPicPr>
          <p:cNvPr id="9" name="SM">
            <a:hlinkClick r:id="" action="ppaction://media"/>
            <a:extLst>
              <a:ext uri="{FF2B5EF4-FFF2-40B4-BE49-F238E27FC236}">
                <a16:creationId xmlns:a16="http://schemas.microsoft.com/office/drawing/2014/main" id="{DDC55985-4ECB-DAF5-E042-3036E4825C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" y="1940641"/>
            <a:ext cx="6096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7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5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AAB2-F2AE-B87B-6D0B-E0675966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935A-47CE-7DB0-FF31-161B9A8EC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D9B44-ED8B-4FB6-53EA-9FB3BEFFF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930C51-3DDF-91FE-817A-E9C7276E4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12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00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062F-70B6-F06A-F103-86B8DBC20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F451-CB37-F884-F71A-FAA9E71A9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7EBB7-D621-C7CE-6A34-42CE3B0DD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-up of a thank you&#10;&#10;AI-generated content may be incorrect.">
            <a:extLst>
              <a:ext uri="{FF2B5EF4-FFF2-40B4-BE49-F238E27FC236}">
                <a16:creationId xmlns:a16="http://schemas.microsoft.com/office/drawing/2014/main" id="{8C3A7620-24DE-17E0-6641-9CD4D7C4C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8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F8CB-0C18-BA15-9203-41D7C615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DE8B-3C50-DBA9-4C50-30F035591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1A98F-1959-5226-5137-9539C9930D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232BC0-1C42-CAC4-92ED-C17F94180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1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60E4B-3FEE-07FB-0987-19ADCA06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46104-56D6-DC3F-DC27-436BDE8AA2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7ECB4-00DC-036C-E2C7-7CA15536DF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782E06-9BD5-A807-F205-6451F972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8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2ED4F-33CD-E7B3-E641-EBA2A4D0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09CE-20D6-F4A3-D791-5F3259311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4DD40-F814-0A8B-9C62-5C042AB4CE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video camera calibration&#10;&#10;AI-generated content may be incorrect.">
            <a:extLst>
              <a:ext uri="{FF2B5EF4-FFF2-40B4-BE49-F238E27FC236}">
                <a16:creationId xmlns:a16="http://schemas.microsoft.com/office/drawing/2014/main" id="{41183C1F-4483-32A9-03A1-299C253E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EBF5C-C954-8814-8F87-FB82FB72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39DA-E73D-DEF5-2A71-D1E15B514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914E-FA22-C483-AD12-C111C5D10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CADEB-7200-3BD3-C6F0-7AF01DEBE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7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6C468-AE1D-D9A9-C802-4FE1997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3CE7-085C-C55A-06AF-9D1D91AD81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DA255-6506-D5E8-9C4A-22571502DF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1A6460-C2D0-8D49-496F-6F5110A5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7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0984F-674C-4A0C-9ED6-D8DF7C15D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A097-3FAE-CBC6-B0C5-455E223CDF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40A3E-A048-504D-0C4D-2A6D565A18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B789C60-5BF9-4F94-D893-CAFB4DEFF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812"/>
            <a:ext cx="12228659" cy="6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428F-AFAC-CA68-766C-C8C0C7C8F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2043-8A16-A762-B49D-28784704B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D9EF4-B34E-E9EA-6BD0-0D2E6220CD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ACA26A8-CCC5-D58A-415D-718D7D213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25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Ghaith Chamaa</dc:creator>
  <cp:lastModifiedBy>Ghaith Chamaa</cp:lastModifiedBy>
  <cp:revision>1</cp:revision>
  <dcterms:created xsi:type="dcterms:W3CDTF">2025-12-15T08:27:30Z</dcterms:created>
  <dcterms:modified xsi:type="dcterms:W3CDTF">2025-12-15T09:44:04Z</dcterms:modified>
</cp:coreProperties>
</file>